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ost Grotesk Medium" panose="020B0604020202020204" charset="0"/>
      <p:regular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Bold" panose="02000000000000000000" pitchFamily="2" charset="0"/>
      <p:bold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92FD9E-8037-EA9B-10D6-8BFA91B21DD6}" v="78" dt="2025-06-23T21:50:56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22B71-43D3-452D-8DBB-BF82D480792F}" type="datetimeFigureOut">
              <a:t>23/06/2025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B1CE3-8293-4C2F-A5B1-5FE8C3BD70DB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70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s://www.example.com/medzu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22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MedzUp: Seu Aliado na Saúde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99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Uma ferramenta essencial para organização e controle de medicamentos.</a:t>
            </a:r>
            <a:endParaRPr lang="en-US" sz="2000" b="1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054034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Simplificando a adesão ao tratamento para todos.</a:t>
            </a:r>
            <a:endParaRPr lang="en-US" sz="2000" b="1" dirty="0">
              <a:latin typeface="Roboto"/>
              <a:ea typeface="Roboto"/>
              <a:cs typeface="Roboto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54074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52923" y="5580336"/>
            <a:ext cx="34545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Jonas Doniseti De Carli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6478"/>
            <a:ext cx="8598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Desafio: Adesão a Medicamentos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33286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Esquecimento comum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23704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Doses perdidas impactam a eficácia.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33286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Desorganização de horários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6178034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Dificuldade em seguir rotinas complexas.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Informação confusa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23704"/>
            <a:ext cx="34214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Bulas complexas, difícil acesso.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946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Objetivo: Controle Simplificado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110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Lembretes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7852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Notificações pontuais para cada dose.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8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Gestão de Estoque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74708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Controle fácil dos medicamentos disponíveis.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36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Histórico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27276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Registro de doses tomadas e esquecidas.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436"/>
            <a:ext cx="6915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Funcionalidades Essenciais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3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Gestão Completa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Cadastro de pacientes e fármacos.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Lembretes personalizáveis.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Controle de estoque.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627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Histórico detalhado de doses.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623191"/>
            <a:ext cx="3314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Inovação e Acessibilidade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Reconhecimento OCR de embalagens.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Leitura simplificada de bulas.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Facilita a compreensão e uso correto.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31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Arquitetura de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Nossa modelagem de dados (MER) garante a integridade e eficiência:</a:t>
            </a:r>
            <a:endParaRPr lang="en-US" sz="2800">
              <a:latin typeface="Roboto"/>
              <a:ea typeface="Roboto"/>
              <a:cs typeface="Roboto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730823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38443"/>
            <a:ext cx="1302627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882152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Paciente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5077" y="3882152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Informações do usuário.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01410" y="4366022"/>
            <a:ext cx="1302627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4509730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Medicamento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75077" y="4509730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Detalhes do fármaco.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01410" y="4993600"/>
            <a:ext cx="1302627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5137309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375077" y="5137309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Horários programados.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801410" y="5621179"/>
            <a:ext cx="1302627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9653" y="5764887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Estoque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375077" y="5764887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Quantidade disponível.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152"/>
            <a:ext cx="8604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da Interface (Wireframes)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330529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330529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330529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330529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85251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As telas foram pensadas para a melhor experiência do usuário:</a:t>
            </a:r>
            <a:endParaRPr lang="en-US" sz="2400" b="1">
              <a:latin typeface="Roboto"/>
              <a:ea typeface="Roboto"/>
              <a:cs typeface="Roboto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644783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Fluxo intuitivo: do paciente ao detalhe do medicamento.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9" name="Text 3"/>
          <p:cNvSpPr/>
          <p:nvPr/>
        </p:nvSpPr>
        <p:spPr>
          <a:xfrm>
            <a:off x="793790" y="686728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Simplicidade no cadastro e edição.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540782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Tecnologias Utilizadas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8" y="1547217"/>
            <a:ext cx="490895" cy="4908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3630" y="166377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Android Nativas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423630" y="2088356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Kotlin e Jetpack Compose: desempenho e UI moderna.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48" y="2873693"/>
            <a:ext cx="490895" cy="4908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3630" y="2990255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Room Database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23630" y="3414832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Persistência de dados local, offline-first.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8" y="4200168"/>
            <a:ext cx="490895" cy="4908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3630" y="4316730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Notificações Push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423630" y="4741307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Lembretes de medicação eficazes e em tempo real.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8" y="5526643"/>
            <a:ext cx="490895" cy="4908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3630" y="5643205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ML Kit (OCR)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423630" y="6067782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Reconhecimento de texto em caixas de remédio.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48" y="6853118"/>
            <a:ext cx="490895" cy="4908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3630" y="6969681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Arquitetura MVVM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423630" y="7394258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Manutenção e testabilidade do código.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846951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 Social e Próximos Passos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826776"/>
            <a:ext cx="28880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Host Grotesk Medium"/>
                <a:ea typeface="Host Grotesk Medium" pitchFamily="34" charset="-122"/>
                <a:cs typeface="Host Grotesk Medium" pitchFamily="34" charset="-120"/>
              </a:rPr>
              <a:t>Transformação Positiva</a:t>
            </a:r>
            <a:endParaRPr lang="en-US" sz="2100" b="1">
              <a:latin typeface="Host Grotesk Medium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3429" y="2385655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Aumento da adesão ao tratamento.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3429" y="2789158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Redução de erros de medicação.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3429" y="3192661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Apoio a cuidadores e familiares.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3429" y="3596164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Mais autonomia e segurança.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3429" y="41414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Host Grotesk Medium"/>
                <a:ea typeface="Host Grotesk Medium" pitchFamily="34" charset="-122"/>
                <a:cs typeface="Host Grotesk Medium" pitchFamily="34" charset="-120"/>
              </a:rPr>
              <a:t>Futuro do MedzUp</a:t>
            </a:r>
            <a:endParaRPr lang="en-US" sz="2100" b="1">
              <a:latin typeface="Host Grotesk Medium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3429" y="4700349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Integração com farmácias.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3429" y="5103852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Relatórios e exportação de dados.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3429" y="5507355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Novas funcionalidades sob demanda.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25" y="1854041"/>
            <a:ext cx="6285667" cy="430065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760125" y="6400086"/>
            <a:ext cx="8114467" cy="603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MedzUp: um aplicativo pronto para aprimorar a saúde.</a:t>
            </a:r>
            <a:endParaRPr lang="en-US" sz="2400" b="1">
              <a:latin typeface="Roboto"/>
              <a:ea typeface="Roboto"/>
              <a:cs typeface="Roboto"/>
            </a:endParaRPr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925" y="6972657"/>
            <a:ext cx="1513523" cy="599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43</cp:revision>
  <dcterms:created xsi:type="dcterms:W3CDTF">2025-06-23T21:43:25Z</dcterms:created>
  <dcterms:modified xsi:type="dcterms:W3CDTF">2025-06-23T21:51:10Z</dcterms:modified>
</cp:coreProperties>
</file>